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11"/>
  </p:notesMasterIdLst>
  <p:sldIdLst>
    <p:sldId id="256" r:id="rId2"/>
    <p:sldId id="1076" r:id="rId3"/>
    <p:sldId id="1077" r:id="rId4"/>
    <p:sldId id="1078" r:id="rId5"/>
    <p:sldId id="1084" r:id="rId6"/>
    <p:sldId id="1079" r:id="rId7"/>
    <p:sldId id="1081" r:id="rId8"/>
    <p:sldId id="1082" r:id="rId9"/>
    <p:sldId id="108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37" autoAdjust="0"/>
    <p:restoredTop sz="88978" autoAdjust="0"/>
  </p:normalViewPr>
  <p:slideViewPr>
    <p:cSldViewPr snapToGrid="0">
      <p:cViewPr>
        <p:scale>
          <a:sx n="106" d="100"/>
          <a:sy n="106" d="100"/>
        </p:scale>
        <p:origin x="144" y="-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7003C7-5075-8648-8512-47557F883DE7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E07020-8FE7-C046-9EF4-F1FE6DA97626}">
      <dgm:prSet phldrT="[Text]"/>
      <dgm:spPr/>
      <dgm:t>
        <a:bodyPr/>
        <a:lstStyle/>
        <a:p>
          <a:pPr rtl="0"/>
          <a:r>
            <a:rPr lang="en-US" dirty="0"/>
            <a:t>Data collection</a:t>
          </a:r>
        </a:p>
      </dgm:t>
    </dgm:pt>
    <dgm:pt modelId="{72D1E5E3-D210-FC4D-AC00-B395A16990BE}" type="parTrans" cxnId="{E01C84D9-B8AD-9149-9BAF-CE078B7CBDD8}">
      <dgm:prSet/>
      <dgm:spPr/>
      <dgm:t>
        <a:bodyPr/>
        <a:lstStyle/>
        <a:p>
          <a:endParaRPr lang="en-US"/>
        </a:p>
      </dgm:t>
    </dgm:pt>
    <dgm:pt modelId="{7EAA3739-142D-C84D-B004-15011C1022EC}" type="sibTrans" cxnId="{E01C84D9-B8AD-9149-9BAF-CE078B7CBDD8}">
      <dgm:prSet/>
      <dgm:spPr/>
      <dgm:t>
        <a:bodyPr/>
        <a:lstStyle/>
        <a:p>
          <a:endParaRPr lang="en-US"/>
        </a:p>
      </dgm:t>
    </dgm:pt>
    <dgm:pt modelId="{3CC60EAE-CE5D-454C-A3B4-B0F02CF7B1D7}">
      <dgm:prSet phldrT="[Text]"/>
      <dgm:spPr/>
      <dgm:t>
        <a:bodyPr/>
        <a:lstStyle/>
        <a:p>
          <a:pPr rtl="0"/>
          <a:r>
            <a:rPr lang="en-US" dirty="0"/>
            <a:t>Collect data </a:t>
          </a:r>
        </a:p>
      </dgm:t>
    </dgm:pt>
    <dgm:pt modelId="{7E3F9A3A-B428-4D47-A3F8-C8AD6F920E5A}" type="parTrans" cxnId="{0CA60BEB-02B5-0B41-8F78-5CBB6E69BDCB}">
      <dgm:prSet/>
      <dgm:spPr/>
      <dgm:t>
        <a:bodyPr/>
        <a:lstStyle/>
        <a:p>
          <a:endParaRPr lang="en-US"/>
        </a:p>
      </dgm:t>
    </dgm:pt>
    <dgm:pt modelId="{51C0A51E-BAC1-3B4D-939F-49EBA965FB94}" type="sibTrans" cxnId="{0CA60BEB-02B5-0B41-8F78-5CBB6E69BDCB}">
      <dgm:prSet/>
      <dgm:spPr/>
      <dgm:t>
        <a:bodyPr/>
        <a:lstStyle/>
        <a:p>
          <a:endParaRPr lang="en-US"/>
        </a:p>
      </dgm:t>
    </dgm:pt>
    <dgm:pt modelId="{E5CC4ACD-90F5-CE45-A761-EE7ECE43108E}">
      <dgm:prSet phldrT="[Text]"/>
      <dgm:spPr>
        <a:ln w="13970"/>
      </dgm:spPr>
      <dgm:t>
        <a:bodyPr/>
        <a:lstStyle/>
        <a:p>
          <a:pPr rtl="0"/>
          <a:r>
            <a:rPr lang="en-US" dirty="0"/>
            <a:t>Data cleaning</a:t>
          </a:r>
        </a:p>
      </dgm:t>
    </dgm:pt>
    <dgm:pt modelId="{F63F59EF-FFA0-E246-924C-E279DF7648A8}" type="parTrans" cxnId="{4AF61633-68FC-FE43-857D-7682C8D36557}">
      <dgm:prSet/>
      <dgm:spPr/>
      <dgm:t>
        <a:bodyPr/>
        <a:lstStyle/>
        <a:p>
          <a:endParaRPr lang="en-US"/>
        </a:p>
      </dgm:t>
    </dgm:pt>
    <dgm:pt modelId="{36457BD5-3A8A-4D41-9D92-138C1D651C07}" type="sibTrans" cxnId="{4AF61633-68FC-FE43-857D-7682C8D36557}">
      <dgm:prSet/>
      <dgm:spPr/>
      <dgm:t>
        <a:bodyPr/>
        <a:lstStyle/>
        <a:p>
          <a:endParaRPr lang="en-US"/>
        </a:p>
      </dgm:t>
    </dgm:pt>
    <dgm:pt modelId="{4F8C0B27-25E3-C047-B524-F5520B5A6B8E}">
      <dgm:prSet phldrT="[Text]"/>
      <dgm:spPr/>
      <dgm:t>
        <a:bodyPr/>
        <a:lstStyle/>
        <a:p>
          <a:pPr rtl="0"/>
          <a:r>
            <a:rPr lang="en-US" dirty="0"/>
            <a:t>Remove missing &amp; outliers, format text</a:t>
          </a:r>
        </a:p>
      </dgm:t>
    </dgm:pt>
    <dgm:pt modelId="{42E41060-DA15-4741-8BFA-3BB0C32BA60B}" type="parTrans" cxnId="{E37344DE-AC36-884B-87D9-8714C04F01CF}">
      <dgm:prSet/>
      <dgm:spPr/>
      <dgm:t>
        <a:bodyPr/>
        <a:lstStyle/>
        <a:p>
          <a:endParaRPr lang="en-US"/>
        </a:p>
      </dgm:t>
    </dgm:pt>
    <dgm:pt modelId="{531EAF32-C100-854A-B7E8-D33AB71EF283}" type="sibTrans" cxnId="{E37344DE-AC36-884B-87D9-8714C04F01CF}">
      <dgm:prSet/>
      <dgm:spPr/>
      <dgm:t>
        <a:bodyPr/>
        <a:lstStyle/>
        <a:p>
          <a:endParaRPr lang="en-US"/>
        </a:p>
      </dgm:t>
    </dgm:pt>
    <dgm:pt modelId="{1CAF7391-A68D-4D4B-9B58-537679F2A5D5}">
      <dgm:prSet phldrT="[Text]"/>
      <dgm:spPr/>
      <dgm:t>
        <a:bodyPr/>
        <a:lstStyle/>
        <a:p>
          <a:pPr rtl="0"/>
          <a:r>
            <a:rPr lang="en-US" dirty="0"/>
            <a:t>Aggregate different data sets</a:t>
          </a:r>
        </a:p>
      </dgm:t>
    </dgm:pt>
    <dgm:pt modelId="{5F07D639-3E1E-014F-B30C-65997420A660}" type="parTrans" cxnId="{B99CF505-5AAB-0F4E-B5F8-762E05FE8922}">
      <dgm:prSet/>
      <dgm:spPr/>
      <dgm:t>
        <a:bodyPr/>
        <a:lstStyle/>
        <a:p>
          <a:endParaRPr lang="en-US"/>
        </a:p>
      </dgm:t>
    </dgm:pt>
    <dgm:pt modelId="{649FA8E8-F13B-9544-88ED-E2DA6A017FB3}" type="sibTrans" cxnId="{B99CF505-5AAB-0F4E-B5F8-762E05FE8922}">
      <dgm:prSet/>
      <dgm:spPr/>
      <dgm:t>
        <a:bodyPr/>
        <a:lstStyle/>
        <a:p>
          <a:endParaRPr lang="en-US"/>
        </a:p>
      </dgm:t>
    </dgm:pt>
    <dgm:pt modelId="{45419F90-F437-F24B-B09E-B179EF0B7066}">
      <dgm:prSet phldrT="[Text]"/>
      <dgm:spPr/>
      <dgm:t>
        <a:bodyPr/>
        <a:lstStyle/>
        <a:p>
          <a:pPr rtl="0"/>
          <a:r>
            <a:rPr lang="en-US" dirty="0"/>
            <a:t>Aggregate </a:t>
          </a:r>
        </a:p>
      </dgm:t>
    </dgm:pt>
    <dgm:pt modelId="{D1E4C67C-7DA2-264B-ACA3-9C6653DC6EE3}" type="parTrans" cxnId="{B121B54D-AE0F-F64D-B7FA-B5FBE1F91426}">
      <dgm:prSet/>
      <dgm:spPr/>
      <dgm:t>
        <a:bodyPr/>
        <a:lstStyle/>
        <a:p>
          <a:endParaRPr lang="en-US"/>
        </a:p>
      </dgm:t>
    </dgm:pt>
    <dgm:pt modelId="{F76DFDC9-0896-2541-B225-EFF13F1E406A}" type="sibTrans" cxnId="{B121B54D-AE0F-F64D-B7FA-B5FBE1F91426}">
      <dgm:prSet/>
      <dgm:spPr/>
      <dgm:t>
        <a:bodyPr/>
        <a:lstStyle/>
        <a:p>
          <a:endParaRPr lang="en-US"/>
        </a:p>
      </dgm:t>
    </dgm:pt>
    <dgm:pt modelId="{7BAC306F-9E3E-DF47-83E2-3A4FC0459AF2}">
      <dgm:prSet phldrT="[Text]"/>
      <dgm:spPr/>
      <dgm:t>
        <a:bodyPr/>
        <a:lstStyle/>
        <a:p>
          <a:pPr rtl="0"/>
          <a:r>
            <a:rPr lang="en-US" dirty="0"/>
            <a:t>Create the correct connections between datasets</a:t>
          </a:r>
        </a:p>
      </dgm:t>
    </dgm:pt>
    <dgm:pt modelId="{477284B0-7827-014F-ABBD-4292E9DECBAC}" type="parTrans" cxnId="{45367820-2B01-BC44-9278-695D052496A5}">
      <dgm:prSet/>
      <dgm:spPr/>
      <dgm:t>
        <a:bodyPr/>
        <a:lstStyle/>
        <a:p>
          <a:endParaRPr lang="en-US"/>
        </a:p>
      </dgm:t>
    </dgm:pt>
    <dgm:pt modelId="{AD3DEDC9-AFE4-6747-B398-8BF3A2054DA3}" type="sibTrans" cxnId="{45367820-2B01-BC44-9278-695D052496A5}">
      <dgm:prSet/>
      <dgm:spPr/>
      <dgm:t>
        <a:bodyPr/>
        <a:lstStyle/>
        <a:p>
          <a:endParaRPr lang="en-US"/>
        </a:p>
      </dgm:t>
    </dgm:pt>
    <dgm:pt modelId="{30966BE0-9855-514B-85CE-053CC1BF649D}">
      <dgm:prSet phldrT="[Text]"/>
      <dgm:spPr/>
      <dgm:t>
        <a:bodyPr/>
        <a:lstStyle/>
        <a:p>
          <a:pPr rtl="0"/>
          <a:r>
            <a:rPr lang="en-US" dirty="0"/>
            <a:t>Define relevant data</a:t>
          </a:r>
        </a:p>
      </dgm:t>
    </dgm:pt>
    <dgm:pt modelId="{34D25370-F847-F442-B2BD-2241681D531C}" type="parTrans" cxnId="{5A1E4C4E-1C40-AB4C-8210-5B851BABE7EF}">
      <dgm:prSet/>
      <dgm:spPr/>
      <dgm:t>
        <a:bodyPr/>
        <a:lstStyle/>
        <a:p>
          <a:endParaRPr lang="en-US"/>
        </a:p>
      </dgm:t>
    </dgm:pt>
    <dgm:pt modelId="{75AB47A2-D89A-B54A-86F4-0B10E3D0CB1A}" type="sibTrans" cxnId="{5A1E4C4E-1C40-AB4C-8210-5B851BABE7EF}">
      <dgm:prSet/>
      <dgm:spPr/>
      <dgm:t>
        <a:bodyPr/>
        <a:lstStyle/>
        <a:p>
          <a:endParaRPr lang="en-US"/>
        </a:p>
      </dgm:t>
    </dgm:pt>
    <dgm:pt modelId="{9583B9A6-9B76-AB47-B49A-5F5BC40D3901}">
      <dgm:prSet phldrT="[Text]"/>
      <dgm:spPr/>
      <dgm:t>
        <a:bodyPr/>
        <a:lstStyle/>
        <a:p>
          <a:pPr rtl="0"/>
          <a:r>
            <a:rPr lang="en-US" dirty="0"/>
            <a:t>analyze</a:t>
          </a:r>
        </a:p>
      </dgm:t>
    </dgm:pt>
    <dgm:pt modelId="{8F304925-483C-1746-BE2E-128061C1E4FF}" type="parTrans" cxnId="{42B0CA72-F1C6-1C48-8255-8D92F8D3FF30}">
      <dgm:prSet/>
      <dgm:spPr/>
      <dgm:t>
        <a:bodyPr/>
        <a:lstStyle/>
        <a:p>
          <a:endParaRPr lang="en-US"/>
        </a:p>
      </dgm:t>
    </dgm:pt>
    <dgm:pt modelId="{272C2D50-D537-EE48-B380-0FDE10588744}" type="sibTrans" cxnId="{42B0CA72-F1C6-1C48-8255-8D92F8D3FF30}">
      <dgm:prSet/>
      <dgm:spPr/>
      <dgm:t>
        <a:bodyPr/>
        <a:lstStyle/>
        <a:p>
          <a:endParaRPr lang="en-US"/>
        </a:p>
      </dgm:t>
    </dgm:pt>
    <dgm:pt modelId="{5DDEE9EE-7044-2445-89D4-4327A3210E1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implementing statistical methods as mean, std, correlation etc.</a:t>
          </a:r>
        </a:p>
      </dgm:t>
    </dgm:pt>
    <dgm:pt modelId="{343C6CAC-1F2F-5C4C-BF4C-E8626E10AB84}" type="parTrans" cxnId="{951B919F-0254-8A47-B4D2-1DF34916F053}">
      <dgm:prSet/>
      <dgm:spPr/>
      <dgm:t>
        <a:bodyPr/>
        <a:lstStyle/>
        <a:p>
          <a:endParaRPr lang="en-US"/>
        </a:p>
      </dgm:t>
    </dgm:pt>
    <dgm:pt modelId="{99A33C2B-14E0-5E4C-BBA1-AD81431C1D12}" type="sibTrans" cxnId="{951B919F-0254-8A47-B4D2-1DF34916F053}">
      <dgm:prSet/>
      <dgm:spPr/>
      <dgm:t>
        <a:bodyPr/>
        <a:lstStyle/>
        <a:p>
          <a:endParaRPr lang="en-US"/>
        </a:p>
      </dgm:t>
    </dgm:pt>
    <dgm:pt modelId="{A41853D4-AB21-8147-8560-B6F84D4B08D3}">
      <dgm:prSet phldrT="[Text]"/>
      <dgm:spPr/>
      <dgm:t>
        <a:bodyPr/>
        <a:lstStyle/>
        <a:p>
          <a:pPr rtl="0">
            <a:buNone/>
          </a:pPr>
          <a:r>
            <a:rPr lang="en-US" dirty="0"/>
            <a:t>Visualize</a:t>
          </a:r>
        </a:p>
      </dgm:t>
    </dgm:pt>
    <dgm:pt modelId="{7DA1D3C6-7745-964F-B088-DAC57DF027C9}" type="parTrans" cxnId="{8695ED74-4084-C94A-BBAF-97B4084D2071}">
      <dgm:prSet/>
      <dgm:spPr/>
      <dgm:t>
        <a:bodyPr/>
        <a:lstStyle/>
        <a:p>
          <a:endParaRPr lang="en-US"/>
        </a:p>
      </dgm:t>
    </dgm:pt>
    <dgm:pt modelId="{4DB5E1E2-18D4-6645-8543-79DAD04108E9}" type="sibTrans" cxnId="{8695ED74-4084-C94A-BBAF-97B4084D2071}">
      <dgm:prSet/>
      <dgm:spPr/>
      <dgm:t>
        <a:bodyPr/>
        <a:lstStyle/>
        <a:p>
          <a:endParaRPr lang="en-US"/>
        </a:p>
      </dgm:t>
    </dgm:pt>
    <dgm:pt modelId="{22704AE0-1AE3-3B4B-9A72-5E0FDA891AC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visualizing data and insights</a:t>
          </a:r>
        </a:p>
      </dgm:t>
    </dgm:pt>
    <dgm:pt modelId="{FCFCB5EA-C87F-E845-983F-F0EE0C28173F}" type="parTrans" cxnId="{03BA67E2-1FA2-CE4E-8C19-ADAE4FA235B1}">
      <dgm:prSet/>
      <dgm:spPr/>
      <dgm:t>
        <a:bodyPr/>
        <a:lstStyle/>
        <a:p>
          <a:endParaRPr lang="en-US"/>
        </a:p>
      </dgm:t>
    </dgm:pt>
    <dgm:pt modelId="{4C5250A4-6F63-184C-AE55-67074D53637A}" type="sibTrans" cxnId="{03BA67E2-1FA2-CE4E-8C19-ADAE4FA235B1}">
      <dgm:prSet/>
      <dgm:spPr/>
      <dgm:t>
        <a:bodyPr/>
        <a:lstStyle/>
        <a:p>
          <a:endParaRPr lang="en-US"/>
        </a:p>
      </dgm:t>
    </dgm:pt>
    <dgm:pt modelId="{624CF6CD-588E-9A41-B6FD-6B59734F8E5A}" type="pres">
      <dgm:prSet presAssocID="{547003C7-5075-8648-8512-47557F883DE7}" presName="linearFlow" presStyleCnt="0">
        <dgm:presLayoutVars>
          <dgm:dir/>
          <dgm:animLvl val="lvl"/>
          <dgm:resizeHandles val="exact"/>
        </dgm:presLayoutVars>
      </dgm:prSet>
      <dgm:spPr/>
    </dgm:pt>
    <dgm:pt modelId="{BE544020-268F-084A-8DA6-0099F19BB761}" type="pres">
      <dgm:prSet presAssocID="{C0E07020-8FE7-C046-9EF4-F1FE6DA97626}" presName="composite" presStyleCnt="0"/>
      <dgm:spPr/>
    </dgm:pt>
    <dgm:pt modelId="{FF4E0922-B377-414E-B611-225722486084}" type="pres">
      <dgm:prSet presAssocID="{C0E07020-8FE7-C046-9EF4-F1FE6DA97626}" presName="parentText" presStyleLbl="alignNode1" presStyleIdx="0" presStyleCnt="5" custLinFactNeighborX="1989" custLinFactNeighborY="879">
        <dgm:presLayoutVars>
          <dgm:chMax val="1"/>
          <dgm:bulletEnabled val="1"/>
        </dgm:presLayoutVars>
      </dgm:prSet>
      <dgm:spPr/>
    </dgm:pt>
    <dgm:pt modelId="{83C8A134-A425-C741-84DF-055E07A4BC40}" type="pres">
      <dgm:prSet presAssocID="{C0E07020-8FE7-C046-9EF4-F1FE6DA97626}" presName="descendantText" presStyleLbl="alignAcc1" presStyleIdx="0" presStyleCnt="5">
        <dgm:presLayoutVars>
          <dgm:bulletEnabled val="1"/>
        </dgm:presLayoutVars>
      </dgm:prSet>
      <dgm:spPr/>
    </dgm:pt>
    <dgm:pt modelId="{341F7D0D-8A62-3B44-B64A-A527D6DCE6CE}" type="pres">
      <dgm:prSet presAssocID="{7EAA3739-142D-C84D-B004-15011C1022EC}" presName="sp" presStyleCnt="0"/>
      <dgm:spPr/>
    </dgm:pt>
    <dgm:pt modelId="{464D5033-E0A0-2945-AB70-271666E17C59}" type="pres">
      <dgm:prSet presAssocID="{E5CC4ACD-90F5-CE45-A761-EE7ECE43108E}" presName="composite" presStyleCnt="0"/>
      <dgm:spPr/>
    </dgm:pt>
    <dgm:pt modelId="{89C0B2E9-50A5-BA48-8B4F-289DD4F3367F}" type="pres">
      <dgm:prSet presAssocID="{E5CC4ACD-90F5-CE45-A761-EE7ECE43108E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0FF2D8C0-CDBB-1647-B400-AD62DC835F05}" type="pres">
      <dgm:prSet presAssocID="{E5CC4ACD-90F5-CE45-A761-EE7ECE43108E}" presName="descendantText" presStyleLbl="alignAcc1" presStyleIdx="1" presStyleCnt="5">
        <dgm:presLayoutVars>
          <dgm:bulletEnabled val="1"/>
        </dgm:presLayoutVars>
      </dgm:prSet>
      <dgm:spPr/>
    </dgm:pt>
    <dgm:pt modelId="{BC0C720A-3C9A-0A4D-9CD7-C88763099A4F}" type="pres">
      <dgm:prSet presAssocID="{36457BD5-3A8A-4D41-9D92-138C1D651C07}" presName="sp" presStyleCnt="0"/>
      <dgm:spPr/>
    </dgm:pt>
    <dgm:pt modelId="{968532A1-54D0-1A4A-9513-76270DCFD885}" type="pres">
      <dgm:prSet presAssocID="{45419F90-F437-F24B-B09E-B179EF0B7066}" presName="composite" presStyleCnt="0"/>
      <dgm:spPr/>
    </dgm:pt>
    <dgm:pt modelId="{76B2FEC7-5F05-C847-9643-D963C978EAFC}" type="pres">
      <dgm:prSet presAssocID="{45419F90-F437-F24B-B09E-B179EF0B7066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09F12B3-146C-6F41-8CA5-309EFC506635}" type="pres">
      <dgm:prSet presAssocID="{45419F90-F437-F24B-B09E-B179EF0B7066}" presName="descendantText" presStyleLbl="alignAcc1" presStyleIdx="2" presStyleCnt="5">
        <dgm:presLayoutVars>
          <dgm:bulletEnabled val="1"/>
        </dgm:presLayoutVars>
      </dgm:prSet>
      <dgm:spPr/>
    </dgm:pt>
    <dgm:pt modelId="{067F8769-51C6-8041-8BF7-05B974558631}" type="pres">
      <dgm:prSet presAssocID="{F76DFDC9-0896-2541-B225-EFF13F1E406A}" presName="sp" presStyleCnt="0"/>
      <dgm:spPr/>
    </dgm:pt>
    <dgm:pt modelId="{32D0E928-2040-3746-8198-FAA0681952F8}" type="pres">
      <dgm:prSet presAssocID="{9583B9A6-9B76-AB47-B49A-5F5BC40D3901}" presName="composite" presStyleCnt="0"/>
      <dgm:spPr/>
    </dgm:pt>
    <dgm:pt modelId="{D390416F-60D8-B549-919E-192DC3A74332}" type="pres">
      <dgm:prSet presAssocID="{9583B9A6-9B76-AB47-B49A-5F5BC40D390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DE65CE08-09F6-D847-82A2-826EB8B45F29}" type="pres">
      <dgm:prSet presAssocID="{9583B9A6-9B76-AB47-B49A-5F5BC40D3901}" presName="descendantText" presStyleLbl="alignAcc1" presStyleIdx="3" presStyleCnt="5">
        <dgm:presLayoutVars>
          <dgm:bulletEnabled val="1"/>
        </dgm:presLayoutVars>
      </dgm:prSet>
      <dgm:spPr/>
    </dgm:pt>
    <dgm:pt modelId="{B4B5E623-01F7-7D4B-992D-C7587D54D059}" type="pres">
      <dgm:prSet presAssocID="{272C2D50-D537-EE48-B380-0FDE10588744}" presName="sp" presStyleCnt="0"/>
      <dgm:spPr/>
    </dgm:pt>
    <dgm:pt modelId="{122FF061-8044-AA4C-9DAB-EF03F2DE26E0}" type="pres">
      <dgm:prSet presAssocID="{A41853D4-AB21-8147-8560-B6F84D4B08D3}" presName="composite" presStyleCnt="0"/>
      <dgm:spPr/>
    </dgm:pt>
    <dgm:pt modelId="{BF0D4A0A-1E35-364E-AB1F-52E1F76F1E52}" type="pres">
      <dgm:prSet presAssocID="{A41853D4-AB21-8147-8560-B6F84D4B08D3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CF17FC3B-8990-7F48-BAAA-901D25D528FE}" type="pres">
      <dgm:prSet presAssocID="{A41853D4-AB21-8147-8560-B6F84D4B08D3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99CF505-5AAB-0F4E-B5F8-762E05FE8922}" srcId="{E5CC4ACD-90F5-CE45-A761-EE7ECE43108E}" destId="{1CAF7391-A68D-4D4B-9B58-537679F2A5D5}" srcOrd="1" destOrd="0" parTransId="{5F07D639-3E1E-014F-B30C-65997420A660}" sibTransId="{649FA8E8-F13B-9544-88ED-E2DA6A017FB3}"/>
    <dgm:cxn modelId="{DDEEBD0B-263E-FE4F-876D-C26B1130A661}" type="presOf" srcId="{45419F90-F437-F24B-B09E-B179EF0B7066}" destId="{76B2FEC7-5F05-C847-9643-D963C978EAFC}" srcOrd="0" destOrd="0" presId="urn:microsoft.com/office/officeart/2005/8/layout/chevron2"/>
    <dgm:cxn modelId="{595E1414-7A3E-814C-B4E0-2D463AD02370}" type="presOf" srcId="{547003C7-5075-8648-8512-47557F883DE7}" destId="{624CF6CD-588E-9A41-B6FD-6B59734F8E5A}" srcOrd="0" destOrd="0" presId="urn:microsoft.com/office/officeart/2005/8/layout/chevron2"/>
    <dgm:cxn modelId="{45367820-2B01-BC44-9278-695D052496A5}" srcId="{45419F90-F437-F24B-B09E-B179EF0B7066}" destId="{7BAC306F-9E3E-DF47-83E2-3A4FC0459AF2}" srcOrd="0" destOrd="0" parTransId="{477284B0-7827-014F-ABBD-4292E9DECBAC}" sibTransId="{AD3DEDC9-AFE4-6747-B398-8BF3A2054DA3}"/>
    <dgm:cxn modelId="{4AF61633-68FC-FE43-857D-7682C8D36557}" srcId="{547003C7-5075-8648-8512-47557F883DE7}" destId="{E5CC4ACD-90F5-CE45-A761-EE7ECE43108E}" srcOrd="1" destOrd="0" parTransId="{F63F59EF-FFA0-E246-924C-E279DF7648A8}" sibTransId="{36457BD5-3A8A-4D41-9D92-138C1D651C07}"/>
    <dgm:cxn modelId="{3A60D93C-9034-9E41-B3DE-BA599B9CFBE4}" type="presOf" srcId="{22704AE0-1AE3-3B4B-9A72-5E0FDA891ACC}" destId="{CF17FC3B-8990-7F48-BAAA-901D25D528FE}" srcOrd="0" destOrd="0" presId="urn:microsoft.com/office/officeart/2005/8/layout/chevron2"/>
    <dgm:cxn modelId="{B121B54D-AE0F-F64D-B7FA-B5FBE1F91426}" srcId="{547003C7-5075-8648-8512-47557F883DE7}" destId="{45419F90-F437-F24B-B09E-B179EF0B7066}" srcOrd="2" destOrd="0" parTransId="{D1E4C67C-7DA2-264B-ACA3-9C6653DC6EE3}" sibTransId="{F76DFDC9-0896-2541-B225-EFF13F1E406A}"/>
    <dgm:cxn modelId="{5A1E4C4E-1C40-AB4C-8210-5B851BABE7EF}" srcId="{C0E07020-8FE7-C046-9EF4-F1FE6DA97626}" destId="{30966BE0-9855-514B-85CE-053CC1BF649D}" srcOrd="0" destOrd="0" parTransId="{34D25370-F847-F442-B2BD-2241681D531C}" sibTransId="{75AB47A2-D89A-B54A-86F4-0B10E3D0CB1A}"/>
    <dgm:cxn modelId="{CABC1E5C-FB37-784F-9337-D2BE45128237}" type="presOf" srcId="{30966BE0-9855-514B-85CE-053CC1BF649D}" destId="{83C8A134-A425-C741-84DF-055E07A4BC40}" srcOrd="0" destOrd="0" presId="urn:microsoft.com/office/officeart/2005/8/layout/chevron2"/>
    <dgm:cxn modelId="{15C8CB5C-3258-844D-BBBF-3816EB2E4E33}" type="presOf" srcId="{7BAC306F-9E3E-DF47-83E2-3A4FC0459AF2}" destId="{A09F12B3-146C-6F41-8CA5-309EFC506635}" srcOrd="0" destOrd="0" presId="urn:microsoft.com/office/officeart/2005/8/layout/chevron2"/>
    <dgm:cxn modelId="{39327466-34AF-2245-B333-01577F4A856B}" type="presOf" srcId="{9583B9A6-9B76-AB47-B49A-5F5BC40D3901}" destId="{D390416F-60D8-B549-919E-192DC3A74332}" srcOrd="0" destOrd="0" presId="urn:microsoft.com/office/officeart/2005/8/layout/chevron2"/>
    <dgm:cxn modelId="{3ECD9667-424E-6F4F-BC8E-30F8A343804F}" type="presOf" srcId="{E5CC4ACD-90F5-CE45-A761-EE7ECE43108E}" destId="{89C0B2E9-50A5-BA48-8B4F-289DD4F3367F}" srcOrd="0" destOrd="0" presId="urn:microsoft.com/office/officeart/2005/8/layout/chevron2"/>
    <dgm:cxn modelId="{42B0CA72-F1C6-1C48-8255-8D92F8D3FF30}" srcId="{547003C7-5075-8648-8512-47557F883DE7}" destId="{9583B9A6-9B76-AB47-B49A-5F5BC40D3901}" srcOrd="3" destOrd="0" parTransId="{8F304925-483C-1746-BE2E-128061C1E4FF}" sibTransId="{272C2D50-D537-EE48-B380-0FDE10588744}"/>
    <dgm:cxn modelId="{8695ED74-4084-C94A-BBAF-97B4084D2071}" srcId="{547003C7-5075-8648-8512-47557F883DE7}" destId="{A41853D4-AB21-8147-8560-B6F84D4B08D3}" srcOrd="4" destOrd="0" parTransId="{7DA1D3C6-7745-964F-B088-DAC57DF027C9}" sibTransId="{4DB5E1E2-18D4-6645-8543-79DAD04108E9}"/>
    <dgm:cxn modelId="{152FFF7F-4A31-CB4D-82D0-FEE190EBA964}" type="presOf" srcId="{5DDEE9EE-7044-2445-89D4-4327A3210E16}" destId="{DE65CE08-09F6-D847-82A2-826EB8B45F29}" srcOrd="0" destOrd="0" presId="urn:microsoft.com/office/officeart/2005/8/layout/chevron2"/>
    <dgm:cxn modelId="{42312B92-8830-0E4D-ADA7-E0405629C8CA}" type="presOf" srcId="{1CAF7391-A68D-4D4B-9B58-537679F2A5D5}" destId="{0FF2D8C0-CDBB-1647-B400-AD62DC835F05}" srcOrd="0" destOrd="1" presId="urn:microsoft.com/office/officeart/2005/8/layout/chevron2"/>
    <dgm:cxn modelId="{68ADE59C-222E-844F-B99B-BEFD5158DE72}" type="presOf" srcId="{C0E07020-8FE7-C046-9EF4-F1FE6DA97626}" destId="{FF4E0922-B377-414E-B611-225722486084}" srcOrd="0" destOrd="0" presId="urn:microsoft.com/office/officeart/2005/8/layout/chevron2"/>
    <dgm:cxn modelId="{951B919F-0254-8A47-B4D2-1DF34916F053}" srcId="{9583B9A6-9B76-AB47-B49A-5F5BC40D3901}" destId="{5DDEE9EE-7044-2445-89D4-4327A3210E16}" srcOrd="0" destOrd="0" parTransId="{343C6CAC-1F2F-5C4C-BF4C-E8626E10AB84}" sibTransId="{99A33C2B-14E0-5E4C-BBA1-AD81431C1D12}"/>
    <dgm:cxn modelId="{406864D4-A218-C446-88D1-F7A194440233}" type="presOf" srcId="{3CC60EAE-CE5D-454C-A3B4-B0F02CF7B1D7}" destId="{83C8A134-A425-C741-84DF-055E07A4BC40}" srcOrd="0" destOrd="1" presId="urn:microsoft.com/office/officeart/2005/8/layout/chevron2"/>
    <dgm:cxn modelId="{E01C84D9-B8AD-9149-9BAF-CE078B7CBDD8}" srcId="{547003C7-5075-8648-8512-47557F883DE7}" destId="{C0E07020-8FE7-C046-9EF4-F1FE6DA97626}" srcOrd="0" destOrd="0" parTransId="{72D1E5E3-D210-FC4D-AC00-B395A16990BE}" sibTransId="{7EAA3739-142D-C84D-B004-15011C1022EC}"/>
    <dgm:cxn modelId="{C33F67DC-688D-EB40-A198-8D05A23E37D8}" type="presOf" srcId="{4F8C0B27-25E3-C047-B524-F5520B5A6B8E}" destId="{0FF2D8C0-CDBB-1647-B400-AD62DC835F05}" srcOrd="0" destOrd="0" presId="urn:microsoft.com/office/officeart/2005/8/layout/chevron2"/>
    <dgm:cxn modelId="{E37344DE-AC36-884B-87D9-8714C04F01CF}" srcId="{E5CC4ACD-90F5-CE45-A761-EE7ECE43108E}" destId="{4F8C0B27-25E3-C047-B524-F5520B5A6B8E}" srcOrd="0" destOrd="0" parTransId="{42E41060-DA15-4741-8BFA-3BB0C32BA60B}" sibTransId="{531EAF32-C100-854A-B7E8-D33AB71EF283}"/>
    <dgm:cxn modelId="{03BA67E2-1FA2-CE4E-8C19-ADAE4FA235B1}" srcId="{A41853D4-AB21-8147-8560-B6F84D4B08D3}" destId="{22704AE0-1AE3-3B4B-9A72-5E0FDA891ACC}" srcOrd="0" destOrd="0" parTransId="{FCFCB5EA-C87F-E845-983F-F0EE0C28173F}" sibTransId="{4C5250A4-6F63-184C-AE55-67074D53637A}"/>
    <dgm:cxn modelId="{0CA60BEB-02B5-0B41-8F78-5CBB6E69BDCB}" srcId="{C0E07020-8FE7-C046-9EF4-F1FE6DA97626}" destId="{3CC60EAE-CE5D-454C-A3B4-B0F02CF7B1D7}" srcOrd="1" destOrd="0" parTransId="{7E3F9A3A-B428-4D47-A3F8-C8AD6F920E5A}" sibTransId="{51C0A51E-BAC1-3B4D-939F-49EBA965FB94}"/>
    <dgm:cxn modelId="{EF804FFA-5105-0745-8435-202CA929B62A}" type="presOf" srcId="{A41853D4-AB21-8147-8560-B6F84D4B08D3}" destId="{BF0D4A0A-1E35-364E-AB1F-52E1F76F1E52}" srcOrd="0" destOrd="0" presId="urn:microsoft.com/office/officeart/2005/8/layout/chevron2"/>
    <dgm:cxn modelId="{68398E2C-24BB-FA4A-AD7A-FB915FCB48FA}" type="presParOf" srcId="{624CF6CD-588E-9A41-B6FD-6B59734F8E5A}" destId="{BE544020-268F-084A-8DA6-0099F19BB761}" srcOrd="0" destOrd="0" presId="urn:microsoft.com/office/officeart/2005/8/layout/chevron2"/>
    <dgm:cxn modelId="{D700F77E-D3EC-F34C-B903-F798E926ABEE}" type="presParOf" srcId="{BE544020-268F-084A-8DA6-0099F19BB761}" destId="{FF4E0922-B377-414E-B611-225722486084}" srcOrd="0" destOrd="0" presId="urn:microsoft.com/office/officeart/2005/8/layout/chevron2"/>
    <dgm:cxn modelId="{1002B490-34E5-464A-A630-0CCDF847170D}" type="presParOf" srcId="{BE544020-268F-084A-8DA6-0099F19BB761}" destId="{83C8A134-A425-C741-84DF-055E07A4BC40}" srcOrd="1" destOrd="0" presId="urn:microsoft.com/office/officeart/2005/8/layout/chevron2"/>
    <dgm:cxn modelId="{02255C94-1F11-404D-B129-095B6996EB57}" type="presParOf" srcId="{624CF6CD-588E-9A41-B6FD-6B59734F8E5A}" destId="{341F7D0D-8A62-3B44-B64A-A527D6DCE6CE}" srcOrd="1" destOrd="0" presId="urn:microsoft.com/office/officeart/2005/8/layout/chevron2"/>
    <dgm:cxn modelId="{EC29037E-EDFC-DF49-8DD1-960C1CC2B9F2}" type="presParOf" srcId="{624CF6CD-588E-9A41-B6FD-6B59734F8E5A}" destId="{464D5033-E0A0-2945-AB70-271666E17C59}" srcOrd="2" destOrd="0" presId="urn:microsoft.com/office/officeart/2005/8/layout/chevron2"/>
    <dgm:cxn modelId="{393CC326-045B-354B-B71B-8D5E958CA2B4}" type="presParOf" srcId="{464D5033-E0A0-2945-AB70-271666E17C59}" destId="{89C0B2E9-50A5-BA48-8B4F-289DD4F3367F}" srcOrd="0" destOrd="0" presId="urn:microsoft.com/office/officeart/2005/8/layout/chevron2"/>
    <dgm:cxn modelId="{8A2C4004-F3F1-4541-BAB5-CC42550316F0}" type="presParOf" srcId="{464D5033-E0A0-2945-AB70-271666E17C59}" destId="{0FF2D8C0-CDBB-1647-B400-AD62DC835F05}" srcOrd="1" destOrd="0" presId="urn:microsoft.com/office/officeart/2005/8/layout/chevron2"/>
    <dgm:cxn modelId="{20BCEC6E-21F8-374E-A101-428E19C07A61}" type="presParOf" srcId="{624CF6CD-588E-9A41-B6FD-6B59734F8E5A}" destId="{BC0C720A-3C9A-0A4D-9CD7-C88763099A4F}" srcOrd="3" destOrd="0" presId="urn:microsoft.com/office/officeart/2005/8/layout/chevron2"/>
    <dgm:cxn modelId="{D6D42C9B-E2BE-5841-93ED-84FB27BBDDBA}" type="presParOf" srcId="{624CF6CD-588E-9A41-B6FD-6B59734F8E5A}" destId="{968532A1-54D0-1A4A-9513-76270DCFD885}" srcOrd="4" destOrd="0" presId="urn:microsoft.com/office/officeart/2005/8/layout/chevron2"/>
    <dgm:cxn modelId="{90C8C075-834E-4240-A89D-C968985EF158}" type="presParOf" srcId="{968532A1-54D0-1A4A-9513-76270DCFD885}" destId="{76B2FEC7-5F05-C847-9643-D963C978EAFC}" srcOrd="0" destOrd="0" presId="urn:microsoft.com/office/officeart/2005/8/layout/chevron2"/>
    <dgm:cxn modelId="{FDFF5BAE-1E13-544A-B18B-2238792BB32D}" type="presParOf" srcId="{968532A1-54D0-1A4A-9513-76270DCFD885}" destId="{A09F12B3-146C-6F41-8CA5-309EFC506635}" srcOrd="1" destOrd="0" presId="urn:microsoft.com/office/officeart/2005/8/layout/chevron2"/>
    <dgm:cxn modelId="{6A59288B-D580-814E-9C5D-6BE956EDBF1E}" type="presParOf" srcId="{624CF6CD-588E-9A41-B6FD-6B59734F8E5A}" destId="{067F8769-51C6-8041-8BF7-05B974558631}" srcOrd="5" destOrd="0" presId="urn:microsoft.com/office/officeart/2005/8/layout/chevron2"/>
    <dgm:cxn modelId="{E9BE90DA-CD59-A24B-B936-AE49D9DD7CDE}" type="presParOf" srcId="{624CF6CD-588E-9A41-B6FD-6B59734F8E5A}" destId="{32D0E928-2040-3746-8198-FAA0681952F8}" srcOrd="6" destOrd="0" presId="urn:microsoft.com/office/officeart/2005/8/layout/chevron2"/>
    <dgm:cxn modelId="{89F1E618-DCC6-0A4B-B34B-10C63146FD35}" type="presParOf" srcId="{32D0E928-2040-3746-8198-FAA0681952F8}" destId="{D390416F-60D8-B549-919E-192DC3A74332}" srcOrd="0" destOrd="0" presId="urn:microsoft.com/office/officeart/2005/8/layout/chevron2"/>
    <dgm:cxn modelId="{DEC4506B-AD81-9C49-8A69-C0FA60B09669}" type="presParOf" srcId="{32D0E928-2040-3746-8198-FAA0681952F8}" destId="{DE65CE08-09F6-D847-82A2-826EB8B45F29}" srcOrd="1" destOrd="0" presId="urn:microsoft.com/office/officeart/2005/8/layout/chevron2"/>
    <dgm:cxn modelId="{50DE1C95-53AB-A94E-925B-25DAA863B762}" type="presParOf" srcId="{624CF6CD-588E-9A41-B6FD-6B59734F8E5A}" destId="{B4B5E623-01F7-7D4B-992D-C7587D54D059}" srcOrd="7" destOrd="0" presId="urn:microsoft.com/office/officeart/2005/8/layout/chevron2"/>
    <dgm:cxn modelId="{372DC8FC-17C9-E744-9CF9-85B9ABE54E03}" type="presParOf" srcId="{624CF6CD-588E-9A41-B6FD-6B59734F8E5A}" destId="{122FF061-8044-AA4C-9DAB-EF03F2DE26E0}" srcOrd="8" destOrd="0" presId="urn:microsoft.com/office/officeart/2005/8/layout/chevron2"/>
    <dgm:cxn modelId="{C7E19FEB-A673-3D4B-8947-D7926F53FA8B}" type="presParOf" srcId="{122FF061-8044-AA4C-9DAB-EF03F2DE26E0}" destId="{BF0D4A0A-1E35-364E-AB1F-52E1F76F1E52}" srcOrd="0" destOrd="0" presId="urn:microsoft.com/office/officeart/2005/8/layout/chevron2"/>
    <dgm:cxn modelId="{9D0E6BB7-5324-944E-BA56-70F0BA4561B7}" type="presParOf" srcId="{122FF061-8044-AA4C-9DAB-EF03F2DE26E0}" destId="{CF17FC3B-8990-7F48-BAAA-901D25D528F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E0922-B377-414E-B611-225722486084}">
      <dsp:nvSpPr>
        <dsp:cNvPr id="0" name=""/>
        <dsp:cNvSpPr/>
      </dsp:nvSpPr>
      <dsp:spPr>
        <a:xfrm rot="5400000">
          <a:off x="-160036" y="188428"/>
          <a:ext cx="1176072" cy="8232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collection</a:t>
          </a:r>
        </a:p>
      </dsp:txBody>
      <dsp:txXfrm rot="-5400000">
        <a:off x="16375" y="423644"/>
        <a:ext cx="823251" cy="352821"/>
      </dsp:txXfrm>
    </dsp:sp>
    <dsp:sp modelId="{83C8A134-A425-C741-84DF-055E07A4BC40}">
      <dsp:nvSpPr>
        <dsp:cNvPr id="0" name=""/>
        <dsp:cNvSpPr/>
      </dsp:nvSpPr>
      <dsp:spPr>
        <a:xfrm rot="5400000">
          <a:off x="4093401" y="-3268470"/>
          <a:ext cx="764447" cy="73047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Define relevant data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Collect data </a:t>
          </a:r>
        </a:p>
      </dsp:txBody>
      <dsp:txXfrm rot="-5400000">
        <a:off x="823251" y="38997"/>
        <a:ext cx="7267431" cy="689813"/>
      </dsp:txXfrm>
    </dsp:sp>
    <dsp:sp modelId="{89C0B2E9-50A5-BA48-8B4F-289DD4F3367F}">
      <dsp:nvSpPr>
        <dsp:cNvPr id="0" name=""/>
        <dsp:cNvSpPr/>
      </dsp:nvSpPr>
      <dsp:spPr>
        <a:xfrm rot="5400000">
          <a:off x="-176410" y="1237899"/>
          <a:ext cx="1176072" cy="8232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cleaning</a:t>
          </a:r>
        </a:p>
      </dsp:txBody>
      <dsp:txXfrm rot="-5400000">
        <a:off x="1" y="1473115"/>
        <a:ext cx="823251" cy="352821"/>
      </dsp:txXfrm>
    </dsp:sp>
    <dsp:sp modelId="{0FF2D8C0-CDBB-1647-B400-AD62DC835F05}">
      <dsp:nvSpPr>
        <dsp:cNvPr id="0" name=""/>
        <dsp:cNvSpPr/>
      </dsp:nvSpPr>
      <dsp:spPr>
        <a:xfrm rot="5400000">
          <a:off x="4093401" y="-2208662"/>
          <a:ext cx="764447" cy="73047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Remove missing &amp; outliers, format text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Aggregate different data sets</a:t>
          </a:r>
        </a:p>
      </dsp:txBody>
      <dsp:txXfrm rot="-5400000">
        <a:off x="823251" y="1098805"/>
        <a:ext cx="7267431" cy="689813"/>
      </dsp:txXfrm>
    </dsp:sp>
    <dsp:sp modelId="{76B2FEC7-5F05-C847-9643-D963C978EAFC}">
      <dsp:nvSpPr>
        <dsp:cNvPr id="0" name=""/>
        <dsp:cNvSpPr/>
      </dsp:nvSpPr>
      <dsp:spPr>
        <a:xfrm rot="5400000">
          <a:off x="-176410" y="2297707"/>
          <a:ext cx="1176072" cy="8232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Aggregate </a:t>
          </a:r>
        </a:p>
      </dsp:txBody>
      <dsp:txXfrm rot="-5400000">
        <a:off x="1" y="2532923"/>
        <a:ext cx="823251" cy="352821"/>
      </dsp:txXfrm>
    </dsp:sp>
    <dsp:sp modelId="{A09F12B3-146C-6F41-8CA5-309EFC506635}">
      <dsp:nvSpPr>
        <dsp:cNvPr id="0" name=""/>
        <dsp:cNvSpPr/>
      </dsp:nvSpPr>
      <dsp:spPr>
        <a:xfrm rot="5400000">
          <a:off x="4093401" y="-1148853"/>
          <a:ext cx="764447" cy="73047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Create the correct connections between datasets</a:t>
          </a:r>
        </a:p>
      </dsp:txBody>
      <dsp:txXfrm rot="-5400000">
        <a:off x="823251" y="2158614"/>
        <a:ext cx="7267431" cy="689813"/>
      </dsp:txXfrm>
    </dsp:sp>
    <dsp:sp modelId="{D390416F-60D8-B549-919E-192DC3A74332}">
      <dsp:nvSpPr>
        <dsp:cNvPr id="0" name=""/>
        <dsp:cNvSpPr/>
      </dsp:nvSpPr>
      <dsp:spPr>
        <a:xfrm rot="5400000">
          <a:off x="-176410" y="3357516"/>
          <a:ext cx="1176072" cy="8232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analyze</a:t>
          </a:r>
        </a:p>
      </dsp:txBody>
      <dsp:txXfrm rot="-5400000">
        <a:off x="1" y="3592732"/>
        <a:ext cx="823251" cy="352821"/>
      </dsp:txXfrm>
    </dsp:sp>
    <dsp:sp modelId="{DE65CE08-09F6-D847-82A2-826EB8B45F29}">
      <dsp:nvSpPr>
        <dsp:cNvPr id="0" name=""/>
        <dsp:cNvSpPr/>
      </dsp:nvSpPr>
      <dsp:spPr>
        <a:xfrm rot="5400000">
          <a:off x="4093401" y="-89045"/>
          <a:ext cx="764447" cy="73047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implementing statistical methods as mean, std, correlation etc.</a:t>
          </a:r>
        </a:p>
      </dsp:txBody>
      <dsp:txXfrm rot="-5400000">
        <a:off x="823251" y="3218422"/>
        <a:ext cx="7267431" cy="689813"/>
      </dsp:txXfrm>
    </dsp:sp>
    <dsp:sp modelId="{BF0D4A0A-1E35-364E-AB1F-52E1F76F1E52}">
      <dsp:nvSpPr>
        <dsp:cNvPr id="0" name=""/>
        <dsp:cNvSpPr/>
      </dsp:nvSpPr>
      <dsp:spPr>
        <a:xfrm rot="5400000">
          <a:off x="-176410" y="4417324"/>
          <a:ext cx="1176072" cy="8232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Visualize</a:t>
          </a:r>
        </a:p>
      </dsp:txBody>
      <dsp:txXfrm rot="-5400000">
        <a:off x="1" y="4652540"/>
        <a:ext cx="823251" cy="352821"/>
      </dsp:txXfrm>
    </dsp:sp>
    <dsp:sp modelId="{CF17FC3B-8990-7F48-BAAA-901D25D528FE}">
      <dsp:nvSpPr>
        <dsp:cNvPr id="0" name=""/>
        <dsp:cNvSpPr/>
      </dsp:nvSpPr>
      <dsp:spPr>
        <a:xfrm rot="5400000">
          <a:off x="4093401" y="970763"/>
          <a:ext cx="764447" cy="73047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visualizing data and insights</a:t>
          </a:r>
        </a:p>
      </dsp:txBody>
      <dsp:txXfrm rot="-5400000">
        <a:off x="823251" y="4278231"/>
        <a:ext cx="7267431" cy="689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FD7D6-7CE0-493E-A4B3-2F2BBA4C6373}" type="datetimeFigureOut">
              <a:rPr lang="en-US" smtClean="0"/>
              <a:t>1/15/23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79E0E-16AB-4F89-820A-CC33E439C0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13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E0E-16AB-4F89-820A-CC33E439C0B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76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E0E-16AB-4F89-820A-CC33E439C0B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08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E0E-16AB-4F89-820A-CC33E439C0B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30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E0E-16AB-4F89-820A-CC33E439C0B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18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E0E-16AB-4F89-820A-CC33E439C0B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821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E0E-16AB-4F89-820A-CC33E439C0B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29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E0E-16AB-4F89-820A-CC33E439C0B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29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E0E-16AB-4F89-820A-CC33E439C0B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16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79E0E-16AB-4F89-820A-CC33E439C0B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33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C37261A-2212-4049-A0BB-28AD89A7BA75}" type="datetimeFigureOut">
              <a:rPr lang="en-US" smtClean="0"/>
              <a:t>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5D13691-4256-4255-B783-96F0D21988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220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7261A-2212-4049-A0BB-28AD89A7BA75}" type="datetimeFigureOut">
              <a:rPr lang="en-US" smtClean="0"/>
              <a:t>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13691-4256-4255-B783-96F0D21988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2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7261A-2212-4049-A0BB-28AD89A7BA75}" type="datetimeFigureOut">
              <a:rPr lang="en-US" smtClean="0"/>
              <a:t>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13691-4256-4255-B783-96F0D21988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292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7261A-2212-4049-A0BB-28AD89A7BA75}" type="datetimeFigureOut">
              <a:rPr lang="en-US" smtClean="0"/>
              <a:t>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13691-4256-4255-B783-96F0D219885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9595FE2C-CA7F-4D70-826D-6746D243BE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232" y="5981789"/>
            <a:ext cx="1305799" cy="78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64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7261A-2212-4049-A0BB-28AD89A7BA75}" type="datetimeFigureOut">
              <a:rPr lang="en-US" smtClean="0"/>
              <a:t>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13691-4256-4255-B783-96F0D21988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9475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7261A-2212-4049-A0BB-28AD89A7BA75}" type="datetimeFigureOut">
              <a:rPr lang="en-US" smtClean="0"/>
              <a:t>1/15/23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13691-4256-4255-B783-96F0D21988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80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7261A-2212-4049-A0BB-28AD89A7BA75}" type="datetimeFigureOut">
              <a:rPr lang="en-US" smtClean="0"/>
              <a:t>1/15/23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13691-4256-4255-B783-96F0D21988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75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7261A-2212-4049-A0BB-28AD89A7BA75}" type="datetimeFigureOut">
              <a:rPr lang="en-US" smtClean="0"/>
              <a:t>1/15/23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13691-4256-4255-B783-96F0D21988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43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7261A-2212-4049-A0BB-28AD89A7BA75}" type="datetimeFigureOut">
              <a:rPr lang="en-US" smtClean="0"/>
              <a:t>1/15/23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13691-4256-4255-B783-96F0D21988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491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7261A-2212-4049-A0BB-28AD89A7BA75}" type="datetimeFigureOut">
              <a:rPr lang="en-US" smtClean="0"/>
              <a:t>1/15/23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13691-4256-4255-B783-96F0D21988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40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7261A-2212-4049-A0BB-28AD89A7BA75}" type="datetimeFigureOut">
              <a:rPr lang="en-US" smtClean="0"/>
              <a:t>1/15/23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13691-4256-4255-B783-96F0D21988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49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C37261A-2212-4049-A0BB-28AD89A7BA75}" type="datetimeFigureOut">
              <a:rPr lang="en-US" smtClean="0"/>
              <a:t>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5D13691-4256-4255-B783-96F0D21988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2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0062" y="1372572"/>
            <a:ext cx="10331317" cy="1834260"/>
          </a:xfrm>
        </p:spPr>
        <p:txBody>
          <a:bodyPr anchor="b">
            <a:normAutofit/>
          </a:bodyPr>
          <a:lstStyle/>
          <a:p>
            <a:r>
              <a:rPr lang="en-US" sz="6000" b="1" dirty="0"/>
              <a:t>Big Data Platforms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0063" y="3418415"/>
            <a:ext cx="10505928" cy="2513753"/>
          </a:xfrm>
          <a:noFill/>
        </p:spPr>
        <p:txBody>
          <a:bodyPr anchor="t">
            <a:normAutofit/>
          </a:bodyPr>
          <a:lstStyle/>
          <a:p>
            <a:r>
              <a:rPr lang="en-US" sz="4700" dirty="0">
                <a:solidFill>
                  <a:schemeClr val="tx1"/>
                </a:solidFill>
              </a:rPr>
              <a:t>Covid 19 – Israel analysis</a:t>
            </a:r>
          </a:p>
          <a:p>
            <a:r>
              <a:rPr lang="en-US" sz="3000" dirty="0">
                <a:solidFill>
                  <a:schemeClr val="tx1"/>
                </a:solidFill>
              </a:rPr>
              <a:t>Group members:</a:t>
            </a:r>
          </a:p>
          <a:p>
            <a:r>
              <a:rPr lang="en-US" sz="3000" dirty="0">
                <a:solidFill>
                  <a:schemeClr val="tx1"/>
                </a:solidFill>
              </a:rPr>
              <a:t> Ilan Schaedel id 011708005 Moty Marom 025372830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0D8A05-4C5C-482C-9818-B04E6FF4419C}"/>
              </a:ext>
            </a:extLst>
          </p:cNvPr>
          <p:cNvCxnSpPr>
            <a:cxnSpLocks/>
          </p:cNvCxnSpPr>
          <p:nvPr/>
        </p:nvCxnSpPr>
        <p:spPr>
          <a:xfrm>
            <a:off x="811530" y="3206832"/>
            <a:ext cx="77724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27F4EC3-8889-C9CB-7BFD-33FAD4C60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60" y="291559"/>
            <a:ext cx="4297082" cy="399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43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47932"/>
          </a:xfrm>
        </p:spPr>
        <p:txBody>
          <a:bodyPr/>
          <a:lstStyle/>
          <a:p>
            <a:pPr algn="ctr"/>
            <a:r>
              <a:rPr lang="en-US" b="1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FCB9E-5C77-4848-9545-E3584F360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353312"/>
            <a:ext cx="9692640" cy="4892040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dirty="0"/>
              <a:t>Representing and visualizing time series data of a time-based event in progress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dirty="0"/>
              <a:t>Finding where there is a better chance to survive a pandemic in future cases</a:t>
            </a:r>
          </a:p>
        </p:txBody>
      </p:sp>
    </p:spTree>
    <p:extLst>
      <p:ext uri="{BB962C8B-B14F-4D97-AF65-F5344CB8AC3E}">
        <p14:creationId xmlns:p14="http://schemas.microsoft.com/office/powerpoint/2010/main" val="371755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47932"/>
          </a:xfrm>
        </p:spPr>
        <p:txBody>
          <a:bodyPr/>
          <a:lstStyle/>
          <a:p>
            <a:pPr algn="ctr"/>
            <a:r>
              <a:rPr lang="en-US" b="1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FCB9E-5C77-4848-9545-E3584F360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353312"/>
            <a:ext cx="9692640" cy="4892040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dirty="0"/>
              <a:t>The project shall analyze data from Israel CBS regarding Covid 19 outbreak, socio demographic data, geo-based data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dirty="0"/>
              <a:t>The goal of the project is to find the correlations between:</a:t>
            </a:r>
          </a:p>
          <a:p>
            <a:pPr marL="514350" lvl="0" indent="-514350" algn="l" rtl="0">
              <a:spcBef>
                <a:spcPts val="0"/>
              </a:spcBef>
              <a:spcAft>
                <a:spcPts val="1600"/>
              </a:spcAft>
              <a:buAutoNum type="alphaUcPeriod"/>
            </a:pPr>
            <a:r>
              <a:rPr lang="en-US" sz="2800" dirty="0"/>
              <a:t>Social demographic laddering and chances to survive the next pandemic or next Covid 19 outbreak</a:t>
            </a:r>
          </a:p>
          <a:p>
            <a:pPr marL="514350" lvl="0" indent="-514350" algn="l" rtl="0">
              <a:spcBef>
                <a:spcPts val="0"/>
              </a:spcBef>
              <a:spcAft>
                <a:spcPts val="1600"/>
              </a:spcAft>
              <a:buAutoNum type="alphaUcPeriod"/>
            </a:pPr>
            <a:r>
              <a:rPr lang="en-US" sz="2800" dirty="0"/>
              <a:t>Where is a safer place to live in populated cities close to a medical facility or in a less dense area but farther away from professional medical care</a:t>
            </a:r>
          </a:p>
        </p:txBody>
      </p:sp>
    </p:spTree>
    <p:extLst>
      <p:ext uri="{BB962C8B-B14F-4D97-AF65-F5344CB8AC3E}">
        <p14:creationId xmlns:p14="http://schemas.microsoft.com/office/powerpoint/2010/main" val="381583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47932"/>
          </a:xfrm>
        </p:spPr>
        <p:txBody>
          <a:bodyPr/>
          <a:lstStyle/>
          <a:p>
            <a:pPr algn="ctr"/>
            <a:r>
              <a:rPr lang="en" b="1" dirty="0"/>
              <a:t>Difference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FCB9E-5C77-4848-9545-E3584F360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353312"/>
            <a:ext cx="9692640" cy="4892040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dirty="0"/>
              <a:t>The difference between our solution and previous solutions is the usage of different methods to analyze the data and different assumptions to representing of the data to methods used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dirty="0"/>
              <a:t>Segmentation of geographical data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dirty="0"/>
              <a:t>Use of different graphic representations</a:t>
            </a:r>
            <a:endParaRPr lang="he-IL" sz="28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dirty="0"/>
              <a:t>Use of Israel data set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28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874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47932"/>
          </a:xfrm>
        </p:spPr>
        <p:txBody>
          <a:bodyPr>
            <a:noAutofit/>
          </a:bodyPr>
          <a:lstStyle/>
          <a:p>
            <a:pPr algn="ctr"/>
            <a:r>
              <a:rPr lang="en" sz="3600" b="1" dirty="0"/>
              <a:t>Method </a:t>
            </a:r>
            <a:endParaRPr lang="en-US" sz="3600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9AD0669-E8A5-4D49-3064-0AAC9D5DD0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961711"/>
              </p:ext>
            </p:extLst>
          </p:nvPr>
        </p:nvGraphicFramePr>
        <p:xfrm>
          <a:off x="821286" y="110315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7601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47932"/>
          </a:xfrm>
        </p:spPr>
        <p:txBody>
          <a:bodyPr/>
          <a:lstStyle/>
          <a:p>
            <a:r>
              <a:rPr lang="en" b="1" dirty="0"/>
              <a:t>Literature review</a:t>
            </a:r>
            <a:endParaRPr lang="en-US" b="1" dirty="0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1E3BE33-EA8A-6FD7-FD4E-2F5129ECF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3690984"/>
            <a:ext cx="3846085" cy="2551651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DABC88FB-8B76-5ABC-28CF-B67720B34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044" y="3751375"/>
            <a:ext cx="3870468" cy="255336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5E16DF6-AC25-66B6-9EC2-9221CB033E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614" y="365760"/>
            <a:ext cx="3977477" cy="3254299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47DA916-3B97-A7B1-9F53-34FBEE07DC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" y="1121678"/>
            <a:ext cx="4225546" cy="238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54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77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Databases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D5CB6-C6D1-BC1B-577B-BECE4D3E464E}"/>
              </a:ext>
            </a:extLst>
          </p:cNvPr>
          <p:cNvSpPr txBox="1"/>
          <p:nvPr/>
        </p:nvSpPr>
        <p:spPr>
          <a:xfrm>
            <a:off x="359503" y="1117536"/>
            <a:ext cx="6678971" cy="2295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-182880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None/>
            </a:pPr>
            <a:r>
              <a:rPr lang="en-US" dirty="0"/>
              <a:t>Data collection:</a:t>
            </a:r>
          </a:p>
          <a:p>
            <a:pPr marL="274320" lvl="1" indent="-182880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None/>
            </a:pPr>
            <a:r>
              <a:rPr lang="en-US" dirty="0"/>
              <a:t>Retrieve data from the CBS of Covid -19 </a:t>
            </a:r>
          </a:p>
          <a:p>
            <a:pPr marL="274320" lvl="1" indent="-182880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None/>
            </a:pPr>
            <a:r>
              <a:rPr lang="en-US" dirty="0"/>
              <a:t>Retrieve data of social economic data with approximate time of survey</a:t>
            </a:r>
          </a:p>
          <a:p>
            <a:pPr marL="274320" lvl="1" indent="-182880"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None/>
            </a:pPr>
            <a:r>
              <a:rPr lang="en-US" dirty="0"/>
              <a:t>Retrieve data of social geo data with approximate time of survey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7A226A26-20F1-0C76-5400-320A364B5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863" y="891485"/>
            <a:ext cx="4807287" cy="2295478"/>
          </a:xfrm>
          <a:prstGeom prst="rect">
            <a:avLst/>
          </a:prstGeom>
        </p:spPr>
      </p:pic>
      <p:pic>
        <p:nvPicPr>
          <p:cNvPr id="12" name="Picture 11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3DDAF10-32E3-7443-BD95-E3C7D5192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7" y="3429000"/>
            <a:ext cx="7772400" cy="189586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A4EE8351-1658-5D9C-C40A-214AC2F57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412" y="4374825"/>
            <a:ext cx="7772400" cy="1255496"/>
          </a:xfrm>
          <a:prstGeom prst="rect">
            <a:avLst/>
          </a:prstGeom>
        </p:spPr>
      </p:pic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2A1F0C6-9102-36F9-22DF-F423147C48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08" y="5047144"/>
            <a:ext cx="7772400" cy="146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26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47932"/>
          </a:xfrm>
        </p:spPr>
        <p:txBody>
          <a:bodyPr/>
          <a:lstStyle/>
          <a:p>
            <a:pPr algn="ctr"/>
            <a:r>
              <a:rPr lang="en" b="1" dirty="0"/>
              <a:t>Results / desired results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FCB9E-5C77-4848-9545-E3584F360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353312"/>
            <a:ext cx="9692640" cy="4892040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dirty="0"/>
              <a:t>We assume that there is a direct correlation between socio economical laddering and the health in the pandemic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dirty="0"/>
              <a:t>We also azamine the coloration of geo social data and health in covid 19 (distance from health centers)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003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47932"/>
          </a:xfrm>
        </p:spPr>
        <p:txBody>
          <a:bodyPr/>
          <a:lstStyle/>
          <a:p>
            <a:pPr algn="ctr"/>
            <a:r>
              <a:rPr lang="en" b="1" dirty="0"/>
              <a:t>Bibliography</a:t>
            </a:r>
            <a:endParaRPr lang="en-US" b="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E703EF1-16A5-6F0F-05F9-CBE5AE80DA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9028" y="1698132"/>
            <a:ext cx="9774999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Liao, T. F., 2021. Social and economic inequality in coronavirus disease 2019 vaccination coverage across Illinois counties. </a:t>
            </a:r>
            <a:endParaRPr kumimoji="0" lang="en-IL" altLang="en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Mathieu, E., 2021. A global database of COVID-19 vaccinations. </a:t>
            </a:r>
            <a:endParaRPr kumimoji="0" lang="en-IL" altLang="en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Anon., n.d. </a:t>
            </a:r>
            <a:endParaRPr kumimoji="0" lang="en-IL" altLang="en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Gustafsson, P. E., 2022. Inequitable impact of infection: social gradients in severe COVID-19 outcomes among all confirmed SARS-CoV-2 cases during the first pandemic wave in Sweden. </a:t>
            </a:r>
            <a:endParaRPr kumimoji="0" lang="en-IL" altLang="en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Samany, N. N., 2021. The most places at risk surrounding the COVID-19 treatment hospitals in an urban environment- case study: Tehran city. </a:t>
            </a:r>
            <a:endParaRPr kumimoji="0" lang="en-IL" altLang="en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Ergo€nül, €., 2020. National case fatality rates of the COVID-19 pandemic.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IL" altLang="en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12885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28246</TotalTime>
  <Words>422</Words>
  <Application>Microsoft Macintosh PowerPoint</Application>
  <PresentationFormat>Widescreen</PresentationFormat>
  <Paragraphs>55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 2</vt:lpstr>
      <vt:lpstr>View</vt:lpstr>
      <vt:lpstr>Big Data Platforms</vt:lpstr>
      <vt:lpstr>The Problem</vt:lpstr>
      <vt:lpstr>The Solution</vt:lpstr>
      <vt:lpstr>Difference</vt:lpstr>
      <vt:lpstr>Method </vt:lpstr>
      <vt:lpstr>Literature review</vt:lpstr>
      <vt:lpstr>Databases overview</vt:lpstr>
      <vt:lpstr>Results / desired results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Shay Sakazi</dc:creator>
  <cp:lastModifiedBy>ilan schaedel</cp:lastModifiedBy>
  <cp:revision>1398</cp:revision>
  <dcterms:created xsi:type="dcterms:W3CDTF">2018-10-08T11:12:27Z</dcterms:created>
  <dcterms:modified xsi:type="dcterms:W3CDTF">2023-01-16T21:27:52Z</dcterms:modified>
</cp:coreProperties>
</file>